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5EE26-461C-4B3B-8B09-D473E3A31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8C206-EAAE-4365-84F6-D75844886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20668-9D15-49DF-A1B1-DB896ED4A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DD919-635A-4DA8-833A-8CAACE6E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BE9DC-A762-4A87-B77E-232AD30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482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6F58E-53E5-4BEF-ACD9-A5DA5635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FEA920-064D-4AEC-B231-033A25A4A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C6B7A-F9C2-4B7F-B181-CD88E80E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C7617-E677-4AB1-A123-3BA85AC58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6FFD8-1801-4CD1-BE47-1A09387D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091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F85302-C6FA-42E6-ADB4-E7988FC17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3A51D-19C1-4B5A-830D-E870C96D3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4694A-561A-4067-81A6-B11995E5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8FD3B-C117-4CF4-BB66-6967E3D7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2824C-06C5-4546-A21C-54A878992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8874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B1292-D3DE-44DB-A40D-23386738D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ECD8D-A2B0-476B-878F-9CEF9516E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7BA99-EEEF-41CB-918D-51FD9158C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35A28-3213-4610-8B36-868DB5DC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03427-4A77-4ACD-BF25-DE8D6B349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446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E53C-D065-4AF3-9938-1D22F294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D3F1B-2E84-491B-BA68-EFA8173B3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04D3A-B77B-46D5-B508-47841C60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4FB0D-3EE9-4090-92C7-8C30C39BA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8E9A7-3E12-432F-99C1-9399A944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8486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A6EC5-4BFF-404E-BEF8-8181532D6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1897C-0F51-4E7B-B355-13AA77373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52A87-652A-458C-A972-DDAA13030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59D774-808A-4C4A-BFCA-249F6041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490AC-144A-44E3-A916-C1070E5C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84ACE-ABCE-4D6D-A7ED-F88EA68E7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725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EA066-AC2A-4A5D-9ED7-F4522D389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CB047-5D19-4803-939D-A5515DA54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6AF02-AD1F-4781-8A83-7902D580B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C92A28-A447-4A95-810B-C1C27262F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9FC08-5C19-4351-833F-F05264AAD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B10D9D-846A-4B17-A702-D67F1A645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7D666C-C5D2-47B2-B2C7-96CE8FA40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782DF3-4393-4461-B785-C5DB83ED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507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26DB7-13F5-4A45-9781-69071D38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739204-95E2-4050-9CAA-15ACA133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7E3FF-5874-4E34-A384-48AAD9E29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0E6B2A-AA62-438A-AF6E-847D79AE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276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7027B2-7EC5-46C7-A6BC-6B5479615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B44E5A-8CD2-4464-A949-77B71A5D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BD0EE-EEDC-4734-A79A-0DDAB5A2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7810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84B6D-9EEC-4A10-825A-3E523F18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7DF54-DD01-4B5B-AD47-C5669D241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BEDBE6-3AE9-4F4C-8BBC-E28D09679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48B80-25F2-4FAF-80CE-C26D854B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20778-8C39-4265-B52C-90B266617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B796B-B035-49B2-8318-EFF95343A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173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98DD-232C-4141-96A9-B247D0AE3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72ED58-57D7-45AB-86D7-71CC131AB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304CC9-D1D3-436B-8B58-25B9E5668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EE9F-0419-4988-8560-663B15128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39721-94CE-4C6F-95C0-1AB9068FB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DC4EA-9E27-41FA-BD25-FA3F47713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940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1C58E5-001C-4C38-BA77-F30F62210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43EB6E-63D7-4430-B52B-A9F17779C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1B408-E26C-4880-B05B-2F672E89C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72293-CF44-4ECC-A296-09EE44529010}" type="datetimeFigureOut">
              <a:rPr lang="en-CA" smtClean="0"/>
              <a:t>2020-12-07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8BBCA-11B2-4E64-8FC8-B45F0D813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3EA0A-0861-4B30-8733-E003C3E2F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7ADC5-598B-42F2-BBF2-68D62ABAD9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91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9E509-80DB-4FD5-8A7C-E4C85B312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546" y="804311"/>
            <a:ext cx="8534400" cy="2387600"/>
          </a:xfrm>
        </p:spPr>
        <p:txBody>
          <a:bodyPr>
            <a:normAutofit/>
          </a:bodyPr>
          <a:lstStyle/>
          <a:p>
            <a:r>
              <a:rPr lang="en-US" sz="2800" b="1" dirty="0"/>
              <a:t>The Role of Engineering Professional Bodies in The Control of Covid-19</a:t>
            </a:r>
            <a:endParaRPr lang="en-CA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580C0-13A4-42B4-929B-9FE781D95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805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Case of The Nigerian Society of Engineers, Victoria Island Branch</a:t>
            </a:r>
          </a:p>
          <a:p>
            <a:r>
              <a:rPr lang="en-US" dirty="0"/>
              <a:t>By</a:t>
            </a:r>
          </a:p>
          <a:p>
            <a:r>
              <a:rPr lang="en-US" dirty="0"/>
              <a:t>Engr. John Audu, FNSE </a:t>
            </a:r>
            <a:br>
              <a:rPr lang="en-US" dirty="0"/>
            </a:br>
            <a:r>
              <a:rPr lang="en-US" dirty="0"/>
              <a:t>Chairman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5CFC30-D914-4CFE-9607-BE3EA50FF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5" y="163059"/>
            <a:ext cx="4093028" cy="95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843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F73A8D-408C-4709-9B88-1D84E79D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Outline</a:t>
            </a:r>
            <a:endParaRPr lang="en-CA" dirty="0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BF3C-80DC-40EF-BFA3-5CFE50CBF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513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/>
              <a:t> </a:t>
            </a:r>
            <a:r>
              <a:rPr lang="en-US" dirty="0"/>
              <a:t>Engendering Innovations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Human Capital Development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Engineering Covid-19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Public Health Engineering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Lessons Learnt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0538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F73A8D-408C-4709-9B88-1D84E79D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Engendering Innovations</a:t>
            </a: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BF3C-80DC-40EF-BFA3-5CFE50CBF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704" y="1666601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Vision: </a:t>
            </a:r>
            <a:r>
              <a:rPr lang="en-US" b="1" i="1" dirty="0"/>
              <a:t>To be the Engineering Hub for homegrown technology and industrialization</a:t>
            </a:r>
          </a:p>
          <a:p>
            <a:pPr marL="0" indent="0">
              <a:buNone/>
            </a:pPr>
            <a:endParaRPr lang="en-CA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Enabling Strategies: Human Capacity Development, Pervasive Innovation, Serve our Society, Enhanced Welfare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NSE-VI Innovation Fund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Adopt-a-University initiative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dirty="0"/>
              <a:t>N500,000 - fund to support engineering undergraduate projects LASU (March 4, 2020)</a:t>
            </a:r>
          </a:p>
          <a:p>
            <a:pPr marL="1828800" lvl="4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694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F73A8D-408C-4709-9B88-1D84E79D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914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Human Capital Development 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BF3C-80DC-40EF-BFA3-5CFE50CBF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915" y="1609024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Professionalism (Ethical Conduct)</a:t>
            </a:r>
          </a:p>
          <a:p>
            <a:pPr marL="0" indent="0">
              <a:buNone/>
            </a:pPr>
            <a:endParaRPr lang="en-CA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Working on a collaboration with Pan African University on part-time mentoring of engineering students by industry professionals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Bridging competency gaps via carefully selected workshops, seminars &amp; Symposia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Leadership </a:t>
            </a:r>
          </a:p>
          <a:p>
            <a:pPr marL="1828800" lvl="4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440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F73A8D-408C-4709-9B88-1D84E79D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Engineering Covid-19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BF3C-80DC-40EF-BFA3-5CFE50CBF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0097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Challenged LASU to develop ventilator (design ongoing)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LASU designed and produced solar-powered automatic multi-station handwash machine with NSE-VI funding – N400,000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Forging other engineering alliances and collaborations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NSEVI: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Public Health Engineering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945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F73A8D-408C-4709-9B88-1D84E79D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Public Health Engineering</a:t>
            </a:r>
          </a:p>
        </p:txBody>
      </p:sp>
      <p:sp>
        <p:nvSpPr>
          <p:cNvPr id="51" name="Arc 5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BF3C-80DC-40EF-BFA3-5CFE50CBF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9609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Enlightenment of engineers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Sanitizers for members, catchment area communities and the police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Branded nose masks &amp; Palliatives for members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Appropriate Use of Ventilation &amp; Air Conditioning Systems amidst Covid-19 (Study made in conjunction with ASHRAE)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772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F73A8D-408C-4709-9B88-1D84E79D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20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Lessons from Covid-19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BF3C-80DC-40EF-BFA3-5CFE50CBF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956" y="137505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Engineering professional bodies should  Focus on engendering innovation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Via alliances with the academia, industry &amp; government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Quality management focus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 Appropriate Standards &amp; Enforcement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 Supply Chain opportunities for engineers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Automation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Public transportation remedies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/>
              <a:t> ICT  - backbone</a:t>
            </a:r>
          </a:p>
          <a:p>
            <a:pPr>
              <a:lnSpc>
                <a:spcPct val="150000"/>
              </a:lnSpc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933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275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Role of Engineering Professional Bodies in The Control of Covid-19</vt:lpstr>
      <vt:lpstr>Outline</vt:lpstr>
      <vt:lpstr>Engendering Innovations</vt:lpstr>
      <vt:lpstr>Human Capital Development </vt:lpstr>
      <vt:lpstr>Engineering Covid-19</vt:lpstr>
      <vt:lpstr>Public Health Engineering</vt:lpstr>
      <vt:lpstr>Lessons from 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Engineering Professional Bodies in The Control of Covid-19</dc:title>
  <dc:creator>John Edo Audu</dc:creator>
  <cp:lastModifiedBy>olumuyiwa Odusanya</cp:lastModifiedBy>
  <cp:revision>12</cp:revision>
  <dcterms:created xsi:type="dcterms:W3CDTF">2020-08-02T22:24:28Z</dcterms:created>
  <dcterms:modified xsi:type="dcterms:W3CDTF">2020-12-07T10:24:22Z</dcterms:modified>
</cp:coreProperties>
</file>